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196800" cy="36004500"/>
  <p:notesSz cx="6858000" cy="9144000"/>
  <p:embeddedFontLst>
    <p:embeddedFont>
      <p:font typeface="Open Sans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8BADBA-097F-4D11-A844-E79D0DB7C83C}" v="2" dt="2026-08-06T17:16:28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6" d="100"/>
          <a:sy n="16" d="100"/>
        </p:scale>
        <p:origin x="162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font" Target="fonts/font1.fntdata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Ospina Montoya" userId="2a2fc4fe-f670-45e6-b477-5e37216f7e58" providerId="ADAL" clId="{2697614A-2897-4877-B38A-1AE8E3CDC700}"/>
    <pc:docChg chg="modSld">
      <pc:chgData name="Valentina Ospina Montoya" userId="2a2fc4fe-f670-45e6-b477-5e37216f7e58" providerId="ADAL" clId="{2697614A-2897-4877-B38A-1AE8E3CDC700}" dt="2026-08-06T17:16:28.702" v="1"/>
      <pc:docMkLst>
        <pc:docMk/>
      </pc:docMkLst>
      <pc:sldChg chg="setBg">
        <pc:chgData name="Valentina Ospina Montoya" userId="2a2fc4fe-f670-45e6-b477-5e37216f7e58" providerId="ADAL" clId="{2697614A-2897-4877-B38A-1AE8E3CDC700}" dt="2026-08-06T17:16:28.702" v="1"/>
        <pc:sldMkLst>
          <pc:docMk/>
          <pc:sldMk cId="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61F60-2973-4D2A-8A39-A7A895733DE4}" type="datetimeFigureOut">
              <a:rPr lang="es-MX" smtClean="0"/>
              <a:t>06/08/2026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30122-8D63-40E4-88CA-654197B41E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620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30122-8D63-40E4-88CA-654197B41E8A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7048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2979400" y="353752"/>
            <a:ext cx="5839506" cy="902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4"/>
              </a:lnSpc>
            </a:pPr>
            <a:r>
              <a:rPr lang="es-CO" sz="5345" b="1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Título del trabajo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93400" y="1486562"/>
            <a:ext cx="980566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Nombre</a:t>
            </a:r>
            <a:r>
              <a:rPr lang="en-US" sz="3600" b="1" baseline="3000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  <a:r>
              <a:rPr lang="en-US" sz="3600" b="1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, Nombre</a:t>
            </a:r>
            <a:r>
              <a:rPr lang="en-US" sz="3600" b="1" baseline="3000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  <a:r>
              <a:rPr lang="en-US" sz="3600" b="1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Nombre</a:t>
            </a:r>
            <a:r>
              <a:rPr lang="en-US" sz="3600" b="1" baseline="3000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74000" y="2330344"/>
            <a:ext cx="17322800" cy="1882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s-CO" sz="3600" b="1" baseline="30000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 </a:t>
            </a:r>
            <a:r>
              <a:rPr lang="es-CO" sz="3600" b="1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Grupo de investigación, Universidad, País,</a:t>
            </a:r>
            <a:r>
              <a:rPr lang="es-CO" sz="3600" b="1" baseline="30000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  <a:r>
              <a:rPr lang="es-CO" sz="3600" b="1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Grupo de investigación, </a:t>
            </a:r>
          </a:p>
          <a:p>
            <a:pPr>
              <a:lnSpc>
                <a:spcPts val="5040"/>
              </a:lnSpc>
            </a:pPr>
            <a:r>
              <a:rPr lang="es-CO" sz="3600" b="1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Universidad, País</a:t>
            </a:r>
          </a:p>
          <a:p>
            <a:pPr>
              <a:lnSpc>
                <a:spcPts val="5040"/>
              </a:lnSpc>
            </a:pPr>
            <a:r>
              <a:rPr lang="es-CO" sz="3600" b="1" baseline="30000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  <a:r>
              <a:rPr lang="es-CO" sz="3600" b="1" noProof="0" dirty="0">
                <a:solidFill>
                  <a:srgbClr val="264E7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Grupo de investigación, Universidad, País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bbf933d-857a-4427-b12f-7b31d1f40c1a}" enabled="0" method="" siteId="{2bbf933d-857a-4427-b12f-7b31d1f40c1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34</Words>
  <Application>Microsoft Office PowerPoint</Application>
  <PresentationFormat>Personalizado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Arial</vt:lpstr>
      <vt:lpstr>Aptos</vt:lpstr>
      <vt:lpstr>Open Sans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poster CCPAOX</dc:title>
  <dc:creator>Valentina Ospina Montoya</dc:creator>
  <cp:lastModifiedBy>Valentina Ospina Montoya</cp:lastModifiedBy>
  <cp:revision>4</cp:revision>
  <dcterms:created xsi:type="dcterms:W3CDTF">2006-08-16T00:00:00Z</dcterms:created>
  <dcterms:modified xsi:type="dcterms:W3CDTF">2026-08-06T17:16:32Z</dcterms:modified>
  <dc:identifier>DAGjsBNZ16U</dc:identifier>
</cp:coreProperties>
</file>